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13CA2-09B5-41D1-8203-C7CE918F6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9543D7-4870-4DCB-B35A-7EFD5C825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18E09-CD77-4CEE-B1A6-D7D7CF6B6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D6352-0AF2-4D97-9E11-D3DD2904B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BBA52-5804-4459-9626-FA1FCFD35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789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00D1E-642B-4E80-BC96-EBC5F8D8E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AECEA4-3A6C-449A-8A3A-83842367D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B8078-8D5C-4D4C-9EF3-DB278B7D2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AE739-24D3-4532-B3FB-A8AA16FF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2D5FB-343A-4232-AE65-8A9FCBE8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501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A70FCA-E53A-4F27-80BA-97FA72629C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B80496-BEFB-42A9-B0BF-03B181178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9A08F-108E-4A56-9ED1-960D2DB5D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DAEDD-745D-4D74-A68D-DAEDED073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83515-FCE5-4E9B-85EA-E1C8C2EF0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247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64F63-A0B6-4BA3-87F8-785EDB3CD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A8B3F-34ED-42DD-98CD-695407782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C767F-6760-464E-A920-CB25EE53B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C966-B07D-4231-8A27-2065A5284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F4BFB-1228-4C34-958B-2B8F22F84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EAA24-66BC-4CF5-8AB3-553B2A5C5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96BC0-8AB5-4E6E-9461-E1D01DF1C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F065D-3E35-410C-8838-99A397360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3947C-C175-4FEB-AE41-267558BB0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AECB9-4065-4BE4-8D3E-93914D6DC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043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64136-28DC-46A6-BD4B-3C39A62C9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E2E08-F64F-4D8B-8260-431BD5C92A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FD0DB4-2692-4378-9A4B-5EADC8224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877B8D-7888-4E05-A28C-6AFECA797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F974A-9947-421C-8323-0F0CD378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8669D-A8B2-4E38-9D41-67EA7E751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139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B7455-9543-4155-B7D4-C3F13CFF8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9D540F-54C5-4D60-BA26-0D86294FA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2B903-BE9B-4BC6-8E4F-76BDB5296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3C1C3A-8B96-469C-83E8-8D2D542623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9E2123-C576-4AF0-A4F0-921F90606F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65F004-5ECF-4E91-B601-8441D54B8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9D11D6-3DD4-4722-B8C3-C697B07F1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42CF84-BBF7-4C86-A8DF-1E84B17A4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872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AEA73-7EDE-4DB1-A5D9-807245BDD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8F079D-48D9-4269-9022-18D51F346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8052F4-7309-4587-AF1F-AE963BAE2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3A4663-1211-4777-A85B-64EBC9C8D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977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13BA2A-4643-469E-B6F6-140D3648A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00F50A-E05B-4187-805C-52B2382CF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B7E4A-470D-48B8-9092-2EC13DB70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74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00CC6-2F44-4548-B8C8-438AA953F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6B225-B99B-44E7-B07D-9A1E3295C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A8EAB-6E83-4EDF-A933-82C23EE1A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62B99-6067-419C-AED2-6681A36C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C350EA-BA96-43E9-B6AD-598C4234B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DB1A96-EDCD-4AB8-BEB0-637BE0468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538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5B1D1-8DE7-48CD-9E81-C99D750AD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35EDA4-0A5E-4484-B60F-B45A3C58EC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987B20-A101-4D01-899A-B8E5904406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6D7F2B-B9D2-4B8E-9C07-9E8C06B82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7FC94-2EB5-4FF1-B809-5B0863A0C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4517F7-AE85-46E8-B434-0B868904B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00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56F4B5-A22C-4C7B-AD4A-69F2DC17C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C387E8-344E-45BB-935A-3AD58AAC2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C537C-C053-4C64-9AF4-B53BEDD434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A2D3A-A74E-4B7C-8C80-E379E434243E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43163-2937-4D5F-A95E-8FF458E370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B567E-D4D1-4151-B599-D7587ACAD5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FC973-A6E9-440C-990D-2DC3EA6E0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6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4FF07951-3DA8-4BEF-A39D-C066E383A9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92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5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Felix Arvid Ulf Kjellberg</dc:creator>
  <cp:lastModifiedBy>Felix Arvid Ulf Kjellberg</cp:lastModifiedBy>
  <cp:revision>2</cp:revision>
  <dcterms:created xsi:type="dcterms:W3CDTF">2020-07-30T08:01:29Z</dcterms:created>
  <dcterms:modified xsi:type="dcterms:W3CDTF">2020-07-30T08:11:48Z</dcterms:modified>
</cp:coreProperties>
</file>

<file path=docProps/thumbnail.jpeg>
</file>